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424" r:id="rId2"/>
    <p:sldId id="418" r:id="rId3"/>
    <p:sldId id="422" r:id="rId4"/>
    <p:sldId id="420" r:id="rId5"/>
    <p:sldId id="42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5233" autoAdjust="0"/>
  </p:normalViewPr>
  <p:slideViewPr>
    <p:cSldViewPr>
      <p:cViewPr varScale="1">
        <p:scale>
          <a:sx n="92" d="100"/>
          <a:sy n="92" d="100"/>
        </p:scale>
        <p:origin x="5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BC1C6-F008-4676-BE39-97461B70A989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6E4EE-ACA4-4890-8007-9EB457E9B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9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E4EE-ACA4-4890-8007-9EB457E9BF0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0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E4EE-ACA4-4890-8007-9EB457E9BF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E4EE-ACA4-4890-8007-9EB457E9BF0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4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E4EE-ACA4-4890-8007-9EB457E9BF0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E4EE-ACA4-4890-8007-9EB457E9BF0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4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59943A-FF56-41C7-9CBE-F49A0FA48E67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A33455-3C0A-4AD0-9944-E622A780FB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492167692bessmertnyj-pol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45005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52928" cy="6120680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214810" y="1500174"/>
            <a:ext cx="4429156" cy="3500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3333622"/>
            <a:ext cx="4155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«Семейный альбом»: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«Бессмертный полк»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семьи </a:t>
            </a:r>
            <a:r>
              <a:rPr lang="ru-RU" sz="2400" b="1" dirty="0" err="1" smtClean="0">
                <a:solidFill>
                  <a:srgbClr val="FF0000"/>
                </a:solidFill>
              </a:rPr>
              <a:t>Бронниковых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492167692bessmertnyj-pol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00042"/>
            <a:ext cx="45005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5357826"/>
            <a:ext cx="3571900" cy="107157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ru-RU" sz="2000" b="1" i="1" dirty="0" smtClean="0"/>
              <a:t> </a:t>
            </a:r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dirty="0" smtClean="0"/>
              <a:t>Бронников </a:t>
            </a:r>
          </a:p>
          <a:p>
            <a:pPr algn="ctr"/>
            <a:r>
              <a:rPr lang="ru-RU" sz="2000" b="1" dirty="0" smtClean="0"/>
              <a:t>Яков Григорьевич </a:t>
            </a:r>
          </a:p>
          <a:p>
            <a:pPr algn="ctr"/>
            <a:r>
              <a:rPr lang="ru-RU" b="1" dirty="0" smtClean="0"/>
              <a:t>1912 – 1981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4810" y="1500174"/>
            <a:ext cx="4429156" cy="3500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 Narrow" pitchFamily="34" charset="0"/>
            </a:endParaRPr>
          </a:p>
        </p:txBody>
      </p:sp>
      <p:pic>
        <p:nvPicPr>
          <p:cNvPr id="7" name="Picture 4" descr="pobeda_1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197327" y="4071236"/>
            <a:ext cx="4357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97327" y="1500174"/>
            <a:ext cx="4429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/>
            <a:r>
              <a:rPr lang="ru-RU" sz="2000" dirty="0" smtClean="0">
                <a:latin typeface="Arial Narrow" pitchFamily="34" charset="0"/>
              </a:rPr>
              <a:t>Участник Великой Отечественной войны. Был жестоко ранен в бою под Новой Руссой Новгородской области. Ползком выбрался из леса и был спасён русскими солдатами.</a:t>
            </a:r>
          </a:p>
          <a:p>
            <a:pPr indent="216000" algn="just"/>
            <a:r>
              <a:rPr lang="ru-RU" sz="2000" dirty="0" smtClean="0">
                <a:latin typeface="Arial Narrow" pitchFamily="34" charset="0"/>
              </a:rPr>
              <a:t>После войны работал в прокате Пермского машиностроительного завода им. В.И.Ленина. </a:t>
            </a:r>
          </a:p>
          <a:p>
            <a:pPr indent="216000" algn="just"/>
            <a:endParaRPr lang="ru-RU" dirty="0" smtClean="0">
              <a:latin typeface="Arial Narrow" pitchFamily="34" charset="0"/>
            </a:endParaRPr>
          </a:p>
        </p:txBody>
      </p:sp>
      <p:pic>
        <p:nvPicPr>
          <p:cNvPr id="12" name="Рисунок 11" descr="E:\User\Desktop\КВН. КРАЕВЕДЕНИЕ\Новая папка\19-04-2020_06-47-06\IMG_20200418_183036_3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5748" y="1393020"/>
            <a:ext cx="4786346" cy="342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492167692bessmertnyj-pol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00042"/>
            <a:ext cx="45005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5643578"/>
            <a:ext cx="3571900" cy="92869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ru-RU" sz="2000" b="1" i="1" dirty="0" smtClean="0"/>
              <a:t> </a:t>
            </a:r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dirty="0" err="1" smtClean="0"/>
              <a:t>Завьялов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Владимир Алексеевич</a:t>
            </a:r>
          </a:p>
          <a:p>
            <a:pPr algn="ctr"/>
            <a:r>
              <a:rPr lang="ru-RU" b="1" dirty="0" smtClean="0"/>
              <a:t>1921 – 1997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4810" y="1500174"/>
            <a:ext cx="4429156" cy="3500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157161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/>
            <a:r>
              <a:rPr lang="ru-RU" sz="2000" dirty="0" smtClean="0">
                <a:latin typeface="Arial Narrow" pitchFamily="34" charset="0"/>
              </a:rPr>
              <a:t>Участник войны с 1942 года, в звании младшего лейтенанта служил в танковых войсках</a:t>
            </a: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водителем-механиком. </a:t>
            </a:r>
          </a:p>
          <a:p>
            <a:pPr indent="216000" algn="just"/>
            <a:r>
              <a:rPr lang="ru-RU" sz="2000" dirty="0" smtClean="0">
                <a:latin typeface="Arial Narrow" pitchFamily="34" charset="0"/>
              </a:rPr>
              <a:t>После войны служил в органах МВД. </a:t>
            </a:r>
          </a:p>
          <a:p>
            <a:pPr indent="216000" algn="just"/>
            <a:r>
              <a:rPr lang="ru-RU" sz="2000" dirty="0" smtClean="0">
                <a:latin typeface="Arial Narrow" pitchFamily="34" charset="0"/>
              </a:rPr>
              <a:t>Имел много наград.</a:t>
            </a:r>
          </a:p>
          <a:p>
            <a:pPr indent="216000" algn="just"/>
            <a:endParaRPr lang="ru-RU" sz="2000" dirty="0" smtClean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8432"/>
            <a:ext cx="3571900" cy="480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22150"/>
            <a:ext cx="2665441" cy="194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xn--4-etbc9b.xn--p1ai/upload/medialibrary/37b/37ba7c949b4a90ee4a0f9d48073f44d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54" y="5072075"/>
            <a:ext cx="4357718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492167692bessmertnyj-pol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00042"/>
            <a:ext cx="45005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5357826"/>
            <a:ext cx="3571900" cy="107157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ru-RU" sz="2000" b="1" i="1" dirty="0" smtClean="0"/>
              <a:t> </a:t>
            </a:r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Брюханов </a:t>
            </a:r>
          </a:p>
          <a:p>
            <a:pPr algn="ctr"/>
            <a:r>
              <a:rPr lang="ru-RU" sz="2000" b="1" dirty="0" smtClean="0"/>
              <a:t>Александр Яковлевич</a:t>
            </a:r>
          </a:p>
          <a:p>
            <a:pPr algn="ctr"/>
            <a:r>
              <a:rPr lang="ru-RU" b="1" dirty="0" smtClean="0"/>
              <a:t>1922 – неизвестно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4810" y="1500174"/>
            <a:ext cx="4429156" cy="3500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 Narrow" pitchFamily="34" charset="0"/>
            </a:endParaRPr>
          </a:p>
        </p:txBody>
      </p:sp>
      <p:pic>
        <p:nvPicPr>
          <p:cNvPr id="7" name="Picture 4" descr="pobeda_1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214810" y="4221088"/>
            <a:ext cx="4357718" cy="213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2" y="1571612"/>
            <a:ext cx="4572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/>
            <a:r>
              <a:rPr lang="ru-RU" sz="2000" dirty="0" smtClean="0">
                <a:latin typeface="Arial Narrow" pitchFamily="34" charset="0"/>
              </a:rPr>
              <a:t>В 1941 году был призван на фронт с Пермского машиностроительного завода им. В.И.Ленина. </a:t>
            </a:r>
          </a:p>
          <a:p>
            <a:pPr indent="216000" algn="just"/>
            <a:r>
              <a:rPr lang="ru-RU" sz="2000" dirty="0" smtClean="0">
                <a:latin typeface="Arial Narrow" pitchFamily="34" charset="0"/>
              </a:rPr>
              <a:t>Пропал без вести под Москвой в 1942 году.  Его имя высечено на Памятнике машиностроителям, погибшим в Великой Отечественной войне.</a:t>
            </a:r>
          </a:p>
          <a:p>
            <a:pPr indent="216000" algn="just"/>
            <a:endParaRPr lang="ru-RU" dirty="0" smtClean="0">
              <a:latin typeface="Arial Narrow" pitchFamily="34" charset="0"/>
            </a:endParaRPr>
          </a:p>
        </p:txBody>
      </p:sp>
      <p:pic>
        <p:nvPicPr>
          <p:cNvPr id="12" name="Рисунок 11" descr="E:\User\Desktop\КВН. КРАЕВЕДЕНИЕ\Новая папка\19-04-2020_06-47-06\IMG_20200418_1329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335758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492167692bessmertnyj-polk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00042"/>
            <a:ext cx="45005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39193" y="4163708"/>
            <a:ext cx="3164596" cy="107157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ru-RU" sz="2000" b="1" i="1" dirty="0" smtClean="0"/>
              <a:t> </a:t>
            </a:r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dirty="0" smtClean="0"/>
              <a:t>Завьялова </a:t>
            </a:r>
          </a:p>
          <a:p>
            <a:pPr algn="ctr"/>
            <a:r>
              <a:rPr lang="ru-RU" sz="2000" b="1" dirty="0" smtClean="0"/>
              <a:t>Зоя </a:t>
            </a:r>
          </a:p>
          <a:p>
            <a:pPr algn="ctr"/>
            <a:r>
              <a:rPr lang="ru-RU" sz="2000" b="1" dirty="0" smtClean="0"/>
              <a:t>Яковлевна</a:t>
            </a:r>
          </a:p>
          <a:p>
            <a:pPr algn="ctr"/>
            <a:r>
              <a:rPr lang="ru-RU" b="1" dirty="0" smtClean="0"/>
              <a:t>1924 – 2004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14810" y="1500174"/>
            <a:ext cx="4429156" cy="3500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 Narrow" pitchFamily="34" charset="0"/>
            </a:endParaRPr>
          </a:p>
        </p:txBody>
      </p:sp>
      <p:pic>
        <p:nvPicPr>
          <p:cNvPr id="7" name="Picture 4" descr="pobeda_1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429694" y="3448862"/>
            <a:ext cx="3999388" cy="22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14810" y="1936714"/>
            <a:ext cx="43577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/>
            <a:r>
              <a:rPr lang="ru-RU" sz="2000" dirty="0" smtClean="0">
                <a:latin typeface="Arial Narrow" pitchFamily="34" charset="0"/>
              </a:rPr>
              <a:t>В годы войны будучи подростками  работали на Пермском </a:t>
            </a:r>
            <a:r>
              <a:rPr lang="ru-RU" sz="2000" dirty="0" err="1" smtClean="0">
                <a:latin typeface="Arial Narrow" pitchFamily="34" charset="0"/>
              </a:rPr>
              <a:t>машинострои</a:t>
            </a:r>
            <a:r>
              <a:rPr lang="ru-RU" sz="2000" dirty="0" smtClean="0">
                <a:latin typeface="Arial Narrow" pitchFamily="34" charset="0"/>
              </a:rPr>
              <a:t>-тельном заводе имени  </a:t>
            </a:r>
            <a:r>
              <a:rPr lang="ru-RU" sz="2000" dirty="0" err="1" smtClean="0">
                <a:latin typeface="Arial Narrow" pitchFamily="34" charset="0"/>
              </a:rPr>
              <a:t>В.И.Ленина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pPr indent="216000" algn="just"/>
            <a:endParaRPr lang="ru-RU" sz="2000" dirty="0">
              <a:latin typeface="Arial Narrow" pitchFamily="34" charset="0"/>
            </a:endParaRPr>
          </a:p>
          <a:p>
            <a:pPr indent="216000" algn="just"/>
            <a:endParaRPr lang="ru-RU" dirty="0" smtClean="0">
              <a:latin typeface="Arial Narrow" pitchFamily="34" charset="0"/>
            </a:endParaRPr>
          </a:p>
        </p:txBody>
      </p:sp>
      <p:pic>
        <p:nvPicPr>
          <p:cNvPr id="12" name="Рисунок 11" descr="E:\User\Desktop\КВН. КРАЕВЕДЕНИЕ\Новая папка\19-04-2020_06-47-06\IMG_20200418_1328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7" y="3573016"/>
            <a:ext cx="174391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User\Desktop\КВН. КРАЕВЕДЕНИЕ\Новая папка\19-04-2020_06-47-06\IMG_20200418_1330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90997" y="1064760"/>
            <a:ext cx="2264494" cy="174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14286" y="1525163"/>
            <a:ext cx="3571900" cy="107157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ru-RU" sz="2000" b="1" i="1" dirty="0" smtClean="0"/>
              <a:t>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Завьялова </a:t>
            </a:r>
          </a:p>
          <a:p>
            <a:pPr algn="ctr"/>
            <a:r>
              <a:rPr lang="ru-RU" sz="2000" b="1" dirty="0" smtClean="0"/>
              <a:t>Валентина </a:t>
            </a:r>
          </a:p>
          <a:p>
            <a:pPr algn="ctr"/>
            <a:r>
              <a:rPr lang="ru-RU" sz="2000" b="1" dirty="0" smtClean="0"/>
              <a:t>Яковлевна</a:t>
            </a:r>
          </a:p>
          <a:p>
            <a:pPr algn="ctr"/>
            <a:r>
              <a:rPr lang="ru-RU" b="1" dirty="0" smtClean="0"/>
              <a:t>1927 – 2019 </a:t>
            </a:r>
          </a:p>
        </p:txBody>
      </p:sp>
    </p:spTree>
    <p:extLst>
      <p:ext uri="{BB962C8B-B14F-4D97-AF65-F5344CB8AC3E}">
        <p14:creationId xmlns:p14="http://schemas.microsoft.com/office/powerpoint/2010/main" val="269785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1838</TotalTime>
  <Words>165</Words>
  <Application>Microsoft Office PowerPoint</Application>
  <PresentationFormat>Экран (4:3)</PresentationFormat>
  <Paragraphs>54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 Narrow</vt:lpstr>
      <vt:lpstr>Calibri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217</cp:revision>
  <dcterms:created xsi:type="dcterms:W3CDTF">2017-04-24T13:19:58Z</dcterms:created>
  <dcterms:modified xsi:type="dcterms:W3CDTF">2020-05-06T11:53:46Z</dcterms:modified>
</cp:coreProperties>
</file>